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erriweather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erriweather-bold.fntdata"/><Relationship Id="rId12" Type="http://schemas.openxmlformats.org/officeDocument/2006/relationships/font" Target="fonts/Merriweath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rriweather-boldItalic.fntdata"/><Relationship Id="rId14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629caaeb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629caaeb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629caaeb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629caaeb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629caaeb5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4629caaeb5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4629caaeb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4629caaeb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4629caaeb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4629caaeb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-1694529" y="-1597250"/>
            <a:ext cx="12533072" cy="529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Code Quantum Presentation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22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By: 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Fra3zz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yourlocaltrashcan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PHcodework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jagueva7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8950" y="3028400"/>
            <a:ext cx="1471950" cy="230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Introduction/Inspiration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Our project is a retelling of the story of Alice in Wonderland with a twist inspired by text based adventure games. 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Throughout the game, the player has to choose the 				correct options to overcome the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shenanigans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 of the					Wonderland denizens and escape Wonderland.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254852" y="2215525"/>
            <a:ext cx="4242776" cy="319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-246550" y="-160800"/>
            <a:ext cx="1820101" cy="146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Project Description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The player, in the role of Alice, will go through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different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scenarios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 from the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original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 movie, such as the tea party with Hatter or falling through the rabbit hole, through console commands.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 each scenario, the user is presented with a series 					of choices to choose from, each resulting in a different					 outcome.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414052" y="2295125"/>
            <a:ext cx="4242776" cy="319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-246550" y="-160800"/>
            <a:ext cx="1820101" cy="146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Sample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94FF"/>
                </a:solidFill>
              </a:rPr>
              <a:t>"Where did you say you were from?" The Hatter turns to look at you so quickly that his neck cracks slightly.</a:t>
            </a:r>
            <a:endParaRPr sz="13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94FF"/>
                </a:solidFill>
              </a:rPr>
              <a:t>What do you say? (enter either 1 or 2):</a:t>
            </a:r>
            <a:endParaRPr sz="13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94FF"/>
                </a:solidFill>
              </a:rPr>
              <a:t>1.) "Not here."</a:t>
            </a:r>
            <a:endParaRPr sz="13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94FF"/>
                </a:solidFill>
              </a:rPr>
              <a:t>2.) "Oh, I'm from England."</a:t>
            </a:r>
            <a:endParaRPr sz="13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CCCCCC"/>
                </a:solidFill>
              </a:rPr>
              <a:t>(The player enters 1)</a:t>
            </a:r>
            <a:endParaRPr sz="13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94FF"/>
                </a:solidFill>
              </a:rPr>
              <a:t>"You're from Not Here? Well, what a coincidence. So is my cousin!" The Hatter shakes his head as he laughs jauntily. "If I had a cousin, I mean." The Hatter then proceeds to sneeze without covering his mouth.</a:t>
            </a:r>
            <a:endParaRPr sz="1300">
              <a:solidFill>
                <a:srgbClr val="3794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3794FF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 flipH="1" rot="10800000">
            <a:off x="-1447967" y="2571750"/>
            <a:ext cx="12533072" cy="529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Challenges we faced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Whilst completing the project, the challenges we faced included: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Confusion with GitHub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Conflicting software requirements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Time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management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Difference in coding experience 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254852" y="2215525"/>
            <a:ext cx="4242776" cy="319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-246550" y="-160800"/>
            <a:ext cx="1820101" cy="146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89525" y="2821450"/>
            <a:ext cx="2547321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 conclusion, this project allowed us to gain more insight into both a team-based software development process and the Git operations involved with that process. 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254852" y="2255325"/>
            <a:ext cx="4242776" cy="319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-246550" y="-160800"/>
            <a:ext cx="1820101" cy="146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59175" y="2255325"/>
            <a:ext cx="2570776" cy="272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